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Relationship Id="rId28" Type="http://schemas.openxmlformats.org/officeDocument/2006/relationships/image" Target="../media/image2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image" Target="../media/image258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28" Type="http://schemas.openxmlformats.org/officeDocument/2006/relationships/image" Target="../media/image261.png"/><Relationship Id="rId29" Type="http://schemas.openxmlformats.org/officeDocument/2006/relationships/image" Target="../media/image262.png"/><Relationship Id="rId30" Type="http://schemas.openxmlformats.org/officeDocument/2006/relationships/image" Target="../media/image263.png"/><Relationship Id="rId31" Type="http://schemas.openxmlformats.org/officeDocument/2006/relationships/image" Target="../media/image264.png"/><Relationship Id="rId32" Type="http://schemas.openxmlformats.org/officeDocument/2006/relationships/image" Target="../media/image265.png"/><Relationship Id="rId33" Type="http://schemas.openxmlformats.org/officeDocument/2006/relationships/image" Target="../media/image2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Relationship Id="rId21" Type="http://schemas.openxmlformats.org/officeDocument/2006/relationships/image" Target="../media/image286.png"/><Relationship Id="rId22" Type="http://schemas.openxmlformats.org/officeDocument/2006/relationships/image" Target="../media/image287.png"/><Relationship Id="rId23" Type="http://schemas.openxmlformats.org/officeDocument/2006/relationships/image" Target="../media/image288.png"/><Relationship Id="rId24" Type="http://schemas.openxmlformats.org/officeDocument/2006/relationships/image" Target="../media/image289.png"/><Relationship Id="rId25" Type="http://schemas.openxmlformats.org/officeDocument/2006/relationships/image" Target="../media/image290.png"/><Relationship Id="rId26" Type="http://schemas.openxmlformats.org/officeDocument/2006/relationships/image" Target="../media/image291.png"/><Relationship Id="rId27" Type="http://schemas.openxmlformats.org/officeDocument/2006/relationships/image" Target="../media/image292.png"/><Relationship Id="rId28" Type="http://schemas.openxmlformats.org/officeDocument/2006/relationships/image" Target="../media/image293.png"/><Relationship Id="rId29" Type="http://schemas.openxmlformats.org/officeDocument/2006/relationships/image" Target="../media/image29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311.png"/><Relationship Id="rId19" Type="http://schemas.openxmlformats.org/officeDocument/2006/relationships/image" Target="../media/image312.png"/><Relationship Id="rId20" Type="http://schemas.openxmlformats.org/officeDocument/2006/relationships/image" Target="../media/image313.png"/><Relationship Id="rId21" Type="http://schemas.openxmlformats.org/officeDocument/2006/relationships/image" Target="../media/image314.png"/><Relationship Id="rId22" Type="http://schemas.openxmlformats.org/officeDocument/2006/relationships/image" Target="../media/image315.png"/><Relationship Id="rId23" Type="http://schemas.openxmlformats.org/officeDocument/2006/relationships/image" Target="../media/image316.png"/><Relationship Id="rId24" Type="http://schemas.openxmlformats.org/officeDocument/2006/relationships/image" Target="../media/image317.png"/><Relationship Id="rId25" Type="http://schemas.openxmlformats.org/officeDocument/2006/relationships/image" Target="../media/image318.png"/><Relationship Id="rId26" Type="http://schemas.openxmlformats.org/officeDocument/2006/relationships/image" Target="../media/image319.png"/><Relationship Id="rId27" Type="http://schemas.openxmlformats.org/officeDocument/2006/relationships/image" Target="../media/image320.png"/><Relationship Id="rId28" Type="http://schemas.openxmlformats.org/officeDocument/2006/relationships/image" Target="../media/image321.png"/><Relationship Id="rId29" Type="http://schemas.openxmlformats.org/officeDocument/2006/relationships/image" Target="../media/image322.png"/><Relationship Id="rId30" Type="http://schemas.openxmlformats.org/officeDocument/2006/relationships/image" Target="../media/image323.png"/><Relationship Id="rId31" Type="http://schemas.openxmlformats.org/officeDocument/2006/relationships/image" Target="../media/image324.png"/><Relationship Id="rId32" Type="http://schemas.openxmlformats.org/officeDocument/2006/relationships/image" Target="../media/image325.png"/><Relationship Id="rId33" Type="http://schemas.openxmlformats.org/officeDocument/2006/relationships/image" Target="../media/image326.png"/><Relationship Id="rId34" Type="http://schemas.openxmlformats.org/officeDocument/2006/relationships/image" Target="../media/image327.png"/><Relationship Id="rId35" Type="http://schemas.openxmlformats.org/officeDocument/2006/relationships/image" Target="../media/image328.png"/><Relationship Id="rId36" Type="http://schemas.openxmlformats.org/officeDocument/2006/relationships/image" Target="../media/image3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53.png"/><Relationship Id="rId26" Type="http://schemas.openxmlformats.org/officeDocument/2006/relationships/image" Target="../media/image354.png"/><Relationship Id="rId27" Type="http://schemas.openxmlformats.org/officeDocument/2006/relationships/image" Target="../media/image355.png"/><Relationship Id="rId28" Type="http://schemas.openxmlformats.org/officeDocument/2006/relationships/image" Target="../media/image356.png"/><Relationship Id="rId29" Type="http://schemas.openxmlformats.org/officeDocument/2006/relationships/image" Target="../media/image357.png"/><Relationship Id="rId30" Type="http://schemas.openxmlformats.org/officeDocument/2006/relationships/image" Target="../media/image358.png"/><Relationship Id="rId31" Type="http://schemas.openxmlformats.org/officeDocument/2006/relationships/image" Target="../media/image359.png"/><Relationship Id="rId32" Type="http://schemas.openxmlformats.org/officeDocument/2006/relationships/image" Target="../media/image360.png"/><Relationship Id="rId33" Type="http://schemas.openxmlformats.org/officeDocument/2006/relationships/image" Target="../media/image361.png"/><Relationship Id="rId34" Type="http://schemas.openxmlformats.org/officeDocument/2006/relationships/image" Target="../media/image362.png"/><Relationship Id="rId35" Type="http://schemas.openxmlformats.org/officeDocument/2006/relationships/image" Target="../media/image363.png"/><Relationship Id="rId36" Type="http://schemas.openxmlformats.org/officeDocument/2006/relationships/image" Target="../media/image364.png"/><Relationship Id="rId37" Type="http://schemas.openxmlformats.org/officeDocument/2006/relationships/image" Target="../media/image365.png"/><Relationship Id="rId38" Type="http://schemas.openxmlformats.org/officeDocument/2006/relationships/image" Target="../media/image366.png"/><Relationship Id="rId39" Type="http://schemas.openxmlformats.org/officeDocument/2006/relationships/image" Target="../media/image367.png"/><Relationship Id="rId40" Type="http://schemas.openxmlformats.org/officeDocument/2006/relationships/image" Target="../media/image368.png"/><Relationship Id="rId41" Type="http://schemas.openxmlformats.org/officeDocument/2006/relationships/image" Target="../media/image369.png"/><Relationship Id="rId42" Type="http://schemas.openxmlformats.org/officeDocument/2006/relationships/image" Target="../media/image370.png"/><Relationship Id="rId43" Type="http://schemas.openxmlformats.org/officeDocument/2006/relationships/image" Target="../media/image371.png"/><Relationship Id="rId44" Type="http://schemas.openxmlformats.org/officeDocument/2006/relationships/image" Target="../media/image372.png"/><Relationship Id="rId45" Type="http://schemas.openxmlformats.org/officeDocument/2006/relationships/image" Target="../media/image373.png"/><Relationship Id="rId46" Type="http://schemas.openxmlformats.org/officeDocument/2006/relationships/image" Target="../media/image374.png"/><Relationship Id="rId47" Type="http://schemas.openxmlformats.org/officeDocument/2006/relationships/image" Target="../media/image375.png"/><Relationship Id="rId48" Type="http://schemas.openxmlformats.org/officeDocument/2006/relationships/image" Target="../media/image376.png"/><Relationship Id="rId49" Type="http://schemas.openxmlformats.org/officeDocument/2006/relationships/image" Target="../media/image3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Relationship Id="rId23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0217" y="787783"/>
            <a:ext cx="16595702" cy="9000167"/>
            <a:chOff x="1120217" y="787783"/>
            <a:chExt cx="16595702" cy="9000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217" y="787783"/>
              <a:ext cx="16595702" cy="9000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415" y="622984"/>
            <a:ext cx="16696713" cy="8907308"/>
            <a:chOff x="771415" y="622984"/>
            <a:chExt cx="16696713" cy="890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15" y="622984"/>
              <a:ext cx="16696713" cy="8907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610" y="1058972"/>
            <a:ext cx="2508255" cy="410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7841" y="1151759"/>
            <a:ext cx="261050" cy="186422"/>
            <a:chOff x="1477841" y="1151759"/>
            <a:chExt cx="261050" cy="186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841" y="1151759"/>
              <a:ext cx="261050" cy="1864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5826" y="8657083"/>
            <a:ext cx="7499704" cy="437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848" y="3665362"/>
            <a:ext cx="15271837" cy="32198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7699" y="6747183"/>
            <a:ext cx="3358172" cy="849433"/>
            <a:chOff x="7467699" y="6747183"/>
            <a:chExt cx="3358172" cy="849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152" y="6427399"/>
              <a:ext cx="6716344" cy="169886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7699" y="6747183"/>
              <a:ext cx="3358172" cy="8494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8293" y="6846248"/>
            <a:ext cx="2871312" cy="6582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03583" y="3456540"/>
            <a:ext cx="2478549" cy="71088"/>
            <a:chOff x="7903583" y="3456540"/>
            <a:chExt cx="2478549" cy="710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3583" y="3456540"/>
              <a:ext cx="2478549" cy="710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758" y="1723473"/>
            <a:ext cx="16601308" cy="93126"/>
            <a:chOff x="811758" y="1723473"/>
            <a:chExt cx="16601308" cy="931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758" y="1723473"/>
              <a:ext cx="16601308" cy="93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31715" y="1745896"/>
            <a:ext cx="2041331" cy="2041331"/>
            <a:chOff x="8131715" y="1745896"/>
            <a:chExt cx="2041331" cy="2041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1715" y="1745896"/>
              <a:ext cx="2041331" cy="2041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68814" y="957951"/>
            <a:ext cx="1749281" cy="561905"/>
            <a:chOff x="15568814" y="957951"/>
            <a:chExt cx="1749281" cy="561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81263" y="1031619"/>
              <a:ext cx="1088881" cy="55432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568814" y="957951"/>
              <a:ext cx="554006" cy="554006"/>
              <a:chOff x="15568814" y="957951"/>
              <a:chExt cx="554006" cy="5540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568814" y="957951"/>
                <a:ext cx="554006" cy="5540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72241"/>
            <a:ext cx="3262456" cy="1239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103891" y="8617127"/>
            <a:ext cx="1112209" cy="479575"/>
            <a:chOff x="4103891" y="8617127"/>
            <a:chExt cx="1112209" cy="4795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139232" y="8617127"/>
              <a:ext cx="1036449" cy="479575"/>
              <a:chOff x="4139232" y="8617127"/>
              <a:chExt cx="1036449" cy="4795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86803" y="8436582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39232" y="8617127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9258" y="8665983"/>
              <a:ext cx="921902" cy="385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28138" y="8455105"/>
            <a:ext cx="1863714" cy="803617"/>
            <a:chOff x="3728138" y="8455105"/>
            <a:chExt cx="1863714" cy="8036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87439" y="8455105"/>
              <a:ext cx="1736764" cy="803617"/>
              <a:chOff x="3787439" y="8455105"/>
              <a:chExt cx="1736764" cy="8036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29310" y="8152569"/>
                <a:ext cx="3473528" cy="160723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87439" y="8455105"/>
                <a:ext cx="1736764" cy="80361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0105" y="8536973"/>
              <a:ext cx="1514201" cy="6487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6448" y="8617127"/>
            <a:ext cx="1112209" cy="479575"/>
            <a:chOff x="986448" y="8617127"/>
            <a:chExt cx="1112209" cy="4795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21837" y="8617127"/>
              <a:ext cx="1036449" cy="479575"/>
              <a:chOff x="1021837" y="8617127"/>
              <a:chExt cx="1036449" cy="4795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9408" y="8436582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1837" y="8617127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1815" y="8665985"/>
              <a:ext cx="921902" cy="3854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41798" y="7730965"/>
            <a:ext cx="404255" cy="132631"/>
            <a:chOff x="2041798" y="7730965"/>
            <a:chExt cx="404255" cy="1326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120000">
              <a:off x="204179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2762" y="6689292"/>
            <a:ext cx="1112209" cy="479575"/>
            <a:chOff x="2582762" y="6689292"/>
            <a:chExt cx="1112209" cy="47957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618151" y="6689292"/>
              <a:ext cx="1036449" cy="479575"/>
              <a:chOff x="2618151" y="6689292"/>
              <a:chExt cx="1036449" cy="47957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65722" y="6508747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18151" y="6689292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8129" y="6738148"/>
              <a:ext cx="1011302" cy="3854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21406" y="8837866"/>
            <a:ext cx="426792" cy="132631"/>
            <a:chOff x="3021406" y="8837866"/>
            <a:chExt cx="426792" cy="1326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1406" y="8837866"/>
              <a:ext cx="426792" cy="1326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63668" y="7730965"/>
            <a:ext cx="404255" cy="132631"/>
            <a:chOff x="3863668" y="7730965"/>
            <a:chExt cx="404255" cy="1326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120000">
              <a:off x="386366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14788" y="643394"/>
            <a:ext cx="3660289" cy="8531636"/>
            <a:chOff x="13014788" y="643394"/>
            <a:chExt cx="3660289" cy="853163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14788" y="643394"/>
              <a:ext cx="3660289" cy="853163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89420" y="9160715"/>
            <a:ext cx="4121510" cy="51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75144" y="9160715"/>
            <a:ext cx="3457710" cy="53014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88218" y="643394"/>
            <a:ext cx="4164009" cy="8531636"/>
            <a:chOff x="7088218" y="643394"/>
            <a:chExt cx="4164009" cy="853163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88218" y="643394"/>
              <a:ext cx="4164009" cy="8531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0217" y="787783"/>
            <a:ext cx="16595702" cy="9000167"/>
            <a:chOff x="1120217" y="787783"/>
            <a:chExt cx="16595702" cy="9000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217" y="787783"/>
              <a:ext cx="16595702" cy="9000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415" y="622984"/>
            <a:ext cx="16696713" cy="8907308"/>
            <a:chOff x="771415" y="622984"/>
            <a:chExt cx="16696713" cy="890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15" y="622984"/>
              <a:ext cx="16696713" cy="8907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518" y="3589516"/>
            <a:ext cx="10571544" cy="29046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7038" y="7293172"/>
            <a:ext cx="4444230" cy="943497"/>
            <a:chOff x="1087038" y="7293172"/>
            <a:chExt cx="4444230" cy="9434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038" y="7293172"/>
              <a:ext cx="4444230" cy="9434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7207" y="7477526"/>
            <a:ext cx="2384928" cy="541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7326" y="6969599"/>
            <a:ext cx="659279" cy="19443"/>
            <a:chOff x="1467326" y="6969599"/>
            <a:chExt cx="659279" cy="19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467326" y="6969599"/>
              <a:ext cx="659279" cy="194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5691" y="7075604"/>
            <a:ext cx="447267" cy="19443"/>
            <a:chOff x="4255691" y="7075604"/>
            <a:chExt cx="447267" cy="19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255691" y="7075604"/>
              <a:ext cx="447267" cy="194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5798" y="8459223"/>
            <a:ext cx="447267" cy="19443"/>
            <a:chOff x="3075798" y="8459223"/>
            <a:chExt cx="447267" cy="194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075798" y="8459223"/>
              <a:ext cx="447267" cy="19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795" y="6631740"/>
            <a:ext cx="1488341" cy="458641"/>
            <a:chOff x="1052795" y="6631740"/>
            <a:chExt cx="1488341" cy="4586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2795" y="6631740"/>
              <a:ext cx="1488341" cy="4586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8934" y="6710316"/>
            <a:ext cx="1494187" cy="2949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01114" y="6634336"/>
            <a:ext cx="1975864" cy="458641"/>
            <a:chOff x="3501114" y="6634336"/>
            <a:chExt cx="1975864" cy="4586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1114" y="6634336"/>
              <a:ext cx="1975864" cy="4586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74568" y="6730197"/>
            <a:ext cx="1790358" cy="2949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21221" y="8517866"/>
            <a:ext cx="1975864" cy="458641"/>
            <a:chOff x="2321221" y="8517866"/>
            <a:chExt cx="1975864" cy="4586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1221" y="8517866"/>
              <a:ext cx="1975864" cy="45864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14118" y="8603707"/>
            <a:ext cx="1739044" cy="2949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04404" y="3836442"/>
            <a:ext cx="10707503" cy="5838095"/>
            <a:chOff x="6804404" y="3836442"/>
            <a:chExt cx="10707503" cy="58380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76620" y="3836442"/>
              <a:ext cx="9774609" cy="5837112"/>
              <a:chOff x="7476620" y="3836442"/>
              <a:chExt cx="9774609" cy="58371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6620" y="3836442"/>
                <a:ext cx="9774609" cy="58371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453057" y="5908937"/>
              <a:ext cx="2245057" cy="100540"/>
              <a:chOff x="9453057" y="5908937"/>
              <a:chExt cx="2245057" cy="100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040000">
                <a:off x="9453057" y="5908937"/>
                <a:ext cx="2245057" cy="10054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1508" y="4796254"/>
              <a:ext cx="3056328" cy="47788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264459" y="6550305"/>
              <a:ext cx="2369618" cy="100540"/>
              <a:chOff x="9264459" y="6550305"/>
              <a:chExt cx="2369618" cy="10054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040000">
                <a:off x="9264459" y="6550305"/>
                <a:ext cx="2369618" cy="10054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1508" y="5510301"/>
              <a:ext cx="2794128" cy="48740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770493" y="6130783"/>
              <a:ext cx="2669658" cy="100540"/>
              <a:chOff x="12770493" y="6130783"/>
              <a:chExt cx="2669658" cy="10054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7380000">
                <a:off x="12770493" y="6130783"/>
                <a:ext cx="2669658" cy="10054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41199" y="4574628"/>
              <a:ext cx="2360651" cy="47658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64468" y="1094764"/>
            <a:ext cx="8813548" cy="22049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3593" y="3876555"/>
            <a:ext cx="3845199" cy="12393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95971" y="2572444"/>
            <a:ext cx="897641" cy="856776"/>
            <a:chOff x="995971" y="2572444"/>
            <a:chExt cx="897641" cy="85677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5971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97587" y="3394696"/>
            <a:ext cx="5485714" cy="28571"/>
            <a:chOff x="11797587" y="3394696"/>
            <a:chExt cx="5485714" cy="28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97587" y="3394696"/>
              <a:ext cx="5485714" cy="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75314" y="3531607"/>
            <a:ext cx="3206690" cy="5409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0217" y="787783"/>
            <a:ext cx="16595702" cy="9000167"/>
            <a:chOff x="1120217" y="787783"/>
            <a:chExt cx="16595702" cy="9000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217" y="787783"/>
              <a:ext cx="16595702" cy="9000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415" y="622984"/>
            <a:ext cx="16696713" cy="8907308"/>
            <a:chOff x="771415" y="622984"/>
            <a:chExt cx="16696713" cy="890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15" y="622984"/>
              <a:ext cx="16696713" cy="8907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7902" y="3589512"/>
            <a:ext cx="10187839" cy="3038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736" y="4014899"/>
            <a:ext cx="3157238" cy="1204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068" y="8135992"/>
            <a:ext cx="1852805" cy="1447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5971" y="2572444"/>
            <a:ext cx="897641" cy="856776"/>
            <a:chOff x="995971" y="2572444"/>
            <a:chExt cx="897641" cy="856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971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50885" y="938499"/>
            <a:ext cx="4136071" cy="774825"/>
            <a:chOff x="7250885" y="938499"/>
            <a:chExt cx="4136071" cy="7748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9152" y="646802"/>
              <a:ext cx="8272143" cy="15496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0885" y="938499"/>
              <a:ext cx="4136071" cy="7748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48160" y="996893"/>
            <a:ext cx="2785427" cy="7553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13531" y="3717504"/>
            <a:ext cx="1560646" cy="1560646"/>
            <a:chOff x="12713531" y="3717504"/>
            <a:chExt cx="1560646" cy="15606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13531" y="3717504"/>
              <a:ext cx="1560646" cy="15606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2107" y="5629440"/>
            <a:ext cx="5887213" cy="3821708"/>
            <a:chOff x="10902107" y="5629440"/>
            <a:chExt cx="5887213" cy="38217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2107" y="5629440"/>
              <a:ext cx="5887213" cy="38217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01810" y="2059644"/>
            <a:ext cx="5600033" cy="3488644"/>
            <a:chOff x="6801810" y="2059644"/>
            <a:chExt cx="5600033" cy="34886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1810" y="2059644"/>
              <a:ext cx="5600033" cy="3488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5305" y="767458"/>
            <a:ext cx="5747738" cy="5081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688" y="3877107"/>
            <a:ext cx="3329418" cy="12162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09132" y="5522196"/>
            <a:ext cx="1796941" cy="774825"/>
            <a:chOff x="13709132" y="5522196"/>
            <a:chExt cx="1796941" cy="774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66275" y="5522196"/>
              <a:ext cx="1674539" cy="774825"/>
              <a:chOff x="13766275" y="5522196"/>
              <a:chExt cx="1674539" cy="7748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35308" y="5230499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66275" y="5522196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3177" y="5601135"/>
              <a:ext cx="1657379" cy="607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26335" y="2000832"/>
            <a:ext cx="1796941" cy="774825"/>
            <a:chOff x="10726335" y="2000832"/>
            <a:chExt cx="1796941" cy="7748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783510" y="2000832"/>
              <a:ext cx="1674539" cy="774825"/>
              <a:chOff x="10783510" y="2000832"/>
              <a:chExt cx="1674539" cy="7748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52544" y="1709135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83510" y="2000832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70380" y="2079768"/>
              <a:ext cx="1628798" cy="5978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62229" y="5388863"/>
            <a:ext cx="1796941" cy="774825"/>
            <a:chOff x="7562229" y="5388863"/>
            <a:chExt cx="1796941" cy="7748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19405" y="5388863"/>
              <a:ext cx="1674539" cy="774825"/>
              <a:chOff x="7619405" y="5388863"/>
              <a:chExt cx="1674539" cy="7748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88439" y="5097166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19405" y="5388863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6274" y="5467802"/>
              <a:ext cx="1482236" cy="621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09524" y="3997619"/>
            <a:ext cx="2666667" cy="214286"/>
            <a:chOff x="8409524" y="3997619"/>
            <a:chExt cx="2666667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240000">
              <a:off x="8409524" y="3997619"/>
              <a:ext cx="2666667" cy="2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6234" y="5669133"/>
            <a:ext cx="2857143" cy="214286"/>
            <a:chOff x="10196234" y="5669133"/>
            <a:chExt cx="2857143" cy="2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96234" y="5669133"/>
              <a:ext cx="2857143" cy="2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0773" y="4029429"/>
            <a:ext cx="2666667" cy="214286"/>
            <a:chOff x="12210773" y="4029429"/>
            <a:chExt cx="2666667" cy="2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7560000">
              <a:off x="12210773" y="4029429"/>
              <a:ext cx="2666667" cy="21428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5305" y="1452455"/>
            <a:ext cx="1947538" cy="4985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72496" y="6456382"/>
            <a:ext cx="3716948" cy="5025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82020" y="7016401"/>
            <a:ext cx="3380396" cy="6052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53620" y="6456382"/>
            <a:ext cx="4350939" cy="50225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60763" y="7035439"/>
            <a:ext cx="2166500" cy="4992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703332" y="3244724"/>
            <a:ext cx="1842945" cy="1842945"/>
            <a:chOff x="10703332" y="3244724"/>
            <a:chExt cx="1842945" cy="18429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03332" y="3244724"/>
              <a:ext cx="1842945" cy="184294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51379" y="4874570"/>
            <a:ext cx="1619293" cy="6143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056140" y="7779742"/>
            <a:ext cx="9823044" cy="850916"/>
            <a:chOff x="7056140" y="7779742"/>
            <a:chExt cx="9823044" cy="85091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56140" y="7779742"/>
              <a:ext cx="9823044" cy="85091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84496" y="7995649"/>
            <a:ext cx="5992862" cy="4822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056140" y="8767176"/>
            <a:ext cx="9823044" cy="850916"/>
            <a:chOff x="7056140" y="8767176"/>
            <a:chExt cx="9823044" cy="85091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56140" y="8767176"/>
              <a:ext cx="9823044" cy="85091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403544" y="8983077"/>
            <a:ext cx="6714558" cy="58002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330486" y="7875050"/>
            <a:ext cx="849503" cy="82442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330486" y="8872007"/>
            <a:ext cx="920929" cy="824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2807" y="4269307"/>
            <a:ext cx="9823044" cy="850916"/>
            <a:chOff x="7122807" y="4269307"/>
            <a:chExt cx="9823044" cy="8509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2807" y="4269307"/>
              <a:ext cx="9823044" cy="850916"/>
              <a:chOff x="7122807" y="4269307"/>
              <a:chExt cx="9823044" cy="8509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22807" y="4269307"/>
                <a:ext cx="9823044" cy="85091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0687" y="4485213"/>
              <a:ext cx="6152672" cy="48223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574550" y="4422390"/>
              <a:ext cx="544749" cy="544749"/>
              <a:chOff x="7574550" y="4422390"/>
              <a:chExt cx="544749" cy="54474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574550" y="4422390"/>
                <a:ext cx="544749" cy="544749"/>
                <a:chOff x="7574550" y="4422390"/>
                <a:chExt cx="544749" cy="54474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7574550" y="4422390"/>
                  <a:ext cx="544749" cy="54474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767558" y="4582244"/>
                <a:ext cx="158733" cy="245406"/>
                <a:chOff x="7767558" y="4582244"/>
                <a:chExt cx="158733" cy="24540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7767558" y="4582244"/>
                  <a:ext cx="158733" cy="2454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7122807" y="2279215"/>
            <a:ext cx="9823044" cy="850916"/>
            <a:chOff x="7122807" y="2279215"/>
            <a:chExt cx="9823044" cy="8509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22807" y="2279215"/>
              <a:ext cx="9823044" cy="850916"/>
              <a:chOff x="7122807" y="2279215"/>
              <a:chExt cx="9823044" cy="8509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22807" y="2279215"/>
                <a:ext cx="9823044" cy="8509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0211" y="2512605"/>
              <a:ext cx="5134481" cy="58002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574550" y="2432299"/>
              <a:ext cx="544749" cy="544749"/>
              <a:chOff x="7574550" y="2432299"/>
              <a:chExt cx="544749" cy="54474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574550" y="2432299"/>
                <a:ext cx="544749" cy="544749"/>
                <a:chOff x="7574550" y="2432299"/>
                <a:chExt cx="544749" cy="54474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7574550" y="2432299"/>
                  <a:ext cx="544749" cy="54474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767558" y="2592153"/>
                <a:ext cx="158733" cy="245406"/>
                <a:chOff x="7767558" y="2592153"/>
                <a:chExt cx="158733" cy="24540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7767558" y="2592153"/>
                  <a:ext cx="158733" cy="2454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7122807" y="3258418"/>
            <a:ext cx="9823044" cy="850916"/>
            <a:chOff x="7122807" y="3258418"/>
            <a:chExt cx="9823044" cy="8509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122807" y="3258418"/>
              <a:ext cx="9823044" cy="850916"/>
              <a:chOff x="7122807" y="3258418"/>
              <a:chExt cx="9823044" cy="8509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22807" y="3258418"/>
                <a:ext cx="9823044" cy="85091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0211" y="3472757"/>
              <a:ext cx="4424777" cy="580024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7574550" y="3411501"/>
              <a:ext cx="544749" cy="544749"/>
              <a:chOff x="7574550" y="3411501"/>
              <a:chExt cx="544749" cy="54474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574550" y="3411501"/>
                <a:ext cx="544749" cy="544749"/>
                <a:chOff x="7574550" y="3411501"/>
                <a:chExt cx="544749" cy="54474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5400000">
                  <a:off x="7574550" y="3411501"/>
                  <a:ext cx="544749" cy="54474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7767558" y="3571355"/>
                <a:ext cx="158733" cy="245406"/>
                <a:chOff x="7767558" y="3571355"/>
                <a:chExt cx="158733" cy="24540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7767558" y="3571355"/>
                  <a:ext cx="158733" cy="2454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7094235" y="5262067"/>
            <a:ext cx="9823044" cy="850916"/>
            <a:chOff x="7094235" y="5262067"/>
            <a:chExt cx="9823044" cy="8509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094235" y="5262067"/>
              <a:ext cx="9823044" cy="850916"/>
              <a:chOff x="7094235" y="5262067"/>
              <a:chExt cx="9823044" cy="85091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94235" y="5262067"/>
                <a:ext cx="9823044" cy="85091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2592" y="5495462"/>
              <a:ext cx="6366538" cy="47842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7545978" y="5415151"/>
              <a:ext cx="544749" cy="544749"/>
              <a:chOff x="7545978" y="5415151"/>
              <a:chExt cx="544749" cy="54474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7545978" y="5415151"/>
                <a:ext cx="544749" cy="544749"/>
                <a:chOff x="7545978" y="5415151"/>
                <a:chExt cx="544749" cy="544749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5400000">
                  <a:off x="7545978" y="5415151"/>
                  <a:ext cx="544749" cy="544749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7738986" y="5575005"/>
                <a:ext cx="158733" cy="245406"/>
                <a:chOff x="7738986" y="5575005"/>
                <a:chExt cx="158733" cy="24540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5400000">
                  <a:off x="7738986" y="5575005"/>
                  <a:ext cx="158733" cy="2454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063548" y="900376"/>
            <a:ext cx="2751734" cy="774825"/>
            <a:chOff x="7063548" y="900376"/>
            <a:chExt cx="2751734" cy="77482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3984" y="608679"/>
              <a:ext cx="5503467" cy="154965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63548" y="900376"/>
              <a:ext cx="2751734" cy="77482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59084" y="993865"/>
            <a:ext cx="2427960" cy="61438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2165" y="3880603"/>
            <a:ext cx="3290856" cy="121513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715281" y="6769141"/>
            <a:ext cx="10561905" cy="2296168"/>
            <a:chOff x="6715281" y="6769141"/>
            <a:chExt cx="10561905" cy="229616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6715281" y="7360547"/>
              <a:ext cx="10557376" cy="1695640"/>
              <a:chOff x="6715281" y="7360547"/>
              <a:chExt cx="10557376" cy="169564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715281" y="7360547"/>
                <a:ext cx="10557376" cy="1695640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40543" y="6727237"/>
              <a:ext cx="2862567" cy="470729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9296148" y="8593710"/>
              <a:ext cx="310519" cy="147012"/>
              <a:chOff x="9296148" y="8593710"/>
              <a:chExt cx="310519" cy="14701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296148" y="8593710"/>
                <a:ext cx="310519" cy="1470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70393"/>
            <a:ext cx="3262800" cy="12391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6140" y="1140477"/>
            <a:ext cx="4012643" cy="774825"/>
            <a:chOff x="7056140" y="1140477"/>
            <a:chExt cx="4012643" cy="774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56140" y="1140477"/>
              <a:ext cx="4012643" cy="774825"/>
              <a:chOff x="7056140" y="1140477"/>
              <a:chExt cx="4012643" cy="7748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56122" y="848780"/>
                <a:ext cx="8025286" cy="154965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56140" y="1140477"/>
                <a:ext cx="4012643" cy="77482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2179" y="1228873"/>
              <a:ext cx="2428827" cy="597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56140" y="3933248"/>
            <a:ext cx="4012643" cy="774825"/>
            <a:chOff x="7056140" y="3933248"/>
            <a:chExt cx="4012643" cy="7748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56140" y="3933248"/>
              <a:ext cx="4012643" cy="774825"/>
              <a:chOff x="7056140" y="3933248"/>
              <a:chExt cx="4012643" cy="7748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56122" y="3641551"/>
                <a:ext cx="8025286" cy="154965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56140" y="3933248"/>
                <a:ext cx="4012643" cy="77482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2184" y="4021646"/>
              <a:ext cx="2280493" cy="597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6536" y="6656179"/>
            <a:ext cx="4012643" cy="774825"/>
            <a:chOff x="7136536" y="6656179"/>
            <a:chExt cx="4012643" cy="7748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136536" y="6656179"/>
              <a:ext cx="4012643" cy="774825"/>
              <a:chOff x="7136536" y="6656179"/>
              <a:chExt cx="4012643" cy="7748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36517" y="6364482"/>
                <a:ext cx="8025286" cy="154965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136536" y="6656179"/>
                <a:ext cx="4012643" cy="77482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2579" y="6744577"/>
              <a:ext cx="1345550" cy="5976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10928" y="7787110"/>
            <a:ext cx="1091210" cy="1321078"/>
            <a:chOff x="7410928" y="7787110"/>
            <a:chExt cx="1091210" cy="13210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10928" y="7787110"/>
              <a:ext cx="1091210" cy="13210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1855" y="9150094"/>
            <a:ext cx="1447320" cy="3517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50687" y="2221882"/>
            <a:ext cx="1247681" cy="1247681"/>
            <a:chOff x="12350687" y="2221882"/>
            <a:chExt cx="1247681" cy="12476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0687" y="2221882"/>
              <a:ext cx="1247681" cy="12476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08212" y="2298072"/>
            <a:ext cx="1353785" cy="1176947"/>
            <a:chOff x="7308212" y="2298072"/>
            <a:chExt cx="1353785" cy="11769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08212" y="2298072"/>
              <a:ext cx="1353785" cy="11769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2163" y="8045756"/>
            <a:ext cx="1630219" cy="1108549"/>
            <a:chOff x="15432163" y="8045756"/>
            <a:chExt cx="1630219" cy="110854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32163" y="8045756"/>
              <a:ext cx="1630219" cy="110854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63359" y="3544077"/>
            <a:ext cx="1549606" cy="4088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02248" y="3505982"/>
            <a:ext cx="1293149" cy="35172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612650" y="7735204"/>
            <a:ext cx="1049884" cy="1710605"/>
            <a:chOff x="11612650" y="7735204"/>
            <a:chExt cx="1049884" cy="17106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12650" y="7735204"/>
              <a:ext cx="1049884" cy="17106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95064" y="7566455"/>
            <a:ext cx="1876675" cy="1876675"/>
            <a:chOff x="8995064" y="7566455"/>
            <a:chExt cx="1876675" cy="187667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5064" y="7566455"/>
              <a:ext cx="1876675" cy="187667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75796" y="9178666"/>
            <a:ext cx="1415291" cy="35172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904779" y="2323592"/>
            <a:ext cx="1144956" cy="1144956"/>
            <a:chOff x="9904779" y="2323592"/>
            <a:chExt cx="1144956" cy="114495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04779" y="2323592"/>
              <a:ext cx="1144956" cy="114495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51949" y="3496456"/>
            <a:ext cx="1590987" cy="40886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680872" y="2122601"/>
            <a:ext cx="1527890" cy="1527890"/>
            <a:chOff x="14680872" y="2122601"/>
            <a:chExt cx="1527890" cy="15278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80872" y="2122601"/>
              <a:ext cx="1527890" cy="152789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525886" y="3525028"/>
            <a:ext cx="1615616" cy="39933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29976" y="5114286"/>
            <a:ext cx="2245147" cy="1178702"/>
            <a:chOff x="7429976" y="5114286"/>
            <a:chExt cx="2245147" cy="11787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29976" y="5114286"/>
              <a:ext cx="2245147" cy="11787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137592" y="4935147"/>
            <a:ext cx="2227223" cy="1398696"/>
            <a:chOff x="12137592" y="4935147"/>
            <a:chExt cx="2227223" cy="139869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37592" y="4935147"/>
              <a:ext cx="2227223" cy="13986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787276" y="7488147"/>
            <a:ext cx="2797269" cy="1923122"/>
            <a:chOff x="12787276" y="7488147"/>
            <a:chExt cx="2797269" cy="192312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87276" y="7488147"/>
              <a:ext cx="2797269" cy="192312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283585" y="9077413"/>
            <a:ext cx="1323225" cy="35172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161068" y="5011338"/>
            <a:ext cx="1451582" cy="1451582"/>
            <a:chOff x="10161068" y="5011338"/>
            <a:chExt cx="1451582" cy="145158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61068" y="5011338"/>
              <a:ext cx="1451582" cy="14515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680872" y="5200000"/>
            <a:ext cx="2718068" cy="980417"/>
            <a:chOff x="14680872" y="5200000"/>
            <a:chExt cx="2718068" cy="98041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680872" y="5200000"/>
              <a:ext cx="2718068" cy="980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656289"/>
            <a:ext cx="17498829" cy="9464754"/>
            <a:chOff x="393443" y="656289"/>
            <a:chExt cx="17498829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656289"/>
              <a:ext cx="17498829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5957" y="910332"/>
            <a:ext cx="1749281" cy="561905"/>
            <a:chOff x="15625957" y="910332"/>
            <a:chExt cx="1749281" cy="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406" y="984000"/>
              <a:ext cx="1088881" cy="5543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25957" y="910332"/>
              <a:ext cx="554006" cy="554006"/>
              <a:chOff x="15625957" y="910332"/>
              <a:chExt cx="554006" cy="5540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25957" y="910332"/>
                <a:ext cx="554006" cy="554006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396" y="716324"/>
            <a:ext cx="3319703" cy="12131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7996" y="7427502"/>
            <a:ext cx="1759208" cy="638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1110" y="3078942"/>
            <a:ext cx="2441798" cy="774825"/>
            <a:chOff x="1381110" y="3078942"/>
            <a:chExt cx="2441798" cy="774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1110" y="3078942"/>
              <a:ext cx="2441798" cy="774825"/>
              <a:chOff x="1381110" y="3078942"/>
              <a:chExt cx="2441798" cy="7748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6513" y="2787245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1110" y="3078942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676" y="3167341"/>
              <a:ext cx="2058065" cy="614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84110" y="6255722"/>
            <a:ext cx="2527980" cy="3216428"/>
            <a:chOff x="5084110" y="6255722"/>
            <a:chExt cx="2527980" cy="32164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4110" y="6255722"/>
              <a:ext cx="2527980" cy="3216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96544" y="1845023"/>
            <a:ext cx="2616508" cy="3134359"/>
            <a:chOff x="5796544" y="1845023"/>
            <a:chExt cx="2616508" cy="3134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6544" y="1845023"/>
              <a:ext cx="2616508" cy="31343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84004" y="6255722"/>
            <a:ext cx="2617902" cy="3216428"/>
            <a:chOff x="13784004" y="6255722"/>
            <a:chExt cx="2617902" cy="3216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84004" y="6255722"/>
              <a:ext cx="2617902" cy="32164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68082" y="1838699"/>
            <a:ext cx="2966960" cy="3227967"/>
            <a:chOff x="11168082" y="1838699"/>
            <a:chExt cx="2966960" cy="32279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68082" y="1838699"/>
              <a:ext cx="2966960" cy="32279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1110" y="4259119"/>
            <a:ext cx="2478143" cy="3227967"/>
            <a:chOff x="1381110" y="4259119"/>
            <a:chExt cx="2478143" cy="32279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1110" y="4259119"/>
              <a:ext cx="2478143" cy="32279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57922" y="6220287"/>
            <a:ext cx="2590724" cy="3216428"/>
            <a:chOff x="9357922" y="6220287"/>
            <a:chExt cx="2590724" cy="32164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7922" y="6220287"/>
              <a:ext cx="2590724" cy="32164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5592" y="841967"/>
            <a:ext cx="2441798" cy="774825"/>
            <a:chOff x="5815592" y="841967"/>
            <a:chExt cx="2441798" cy="77482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15592" y="841967"/>
              <a:ext cx="2441798" cy="774825"/>
              <a:chOff x="5815592" y="841967"/>
              <a:chExt cx="2441798" cy="77482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700996" y="550270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15592" y="841967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1154" y="930365"/>
              <a:ext cx="2067589" cy="6143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33139" y="5369618"/>
            <a:ext cx="2441798" cy="774825"/>
            <a:chOff x="5233139" y="5369618"/>
            <a:chExt cx="2441798" cy="77482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233139" y="5369618"/>
              <a:ext cx="2441798" cy="774825"/>
              <a:chOff x="5233139" y="5369618"/>
              <a:chExt cx="2441798" cy="7748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118543" y="5077921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233139" y="5369618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38703" y="5458017"/>
              <a:ext cx="2039017" cy="61438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87773" y="2047881"/>
            <a:ext cx="2021099" cy="64702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60269" y="7066469"/>
            <a:ext cx="1554506" cy="64126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45498" y="2395555"/>
            <a:ext cx="1526027" cy="62825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573521" y="843666"/>
            <a:ext cx="2441798" cy="774825"/>
            <a:chOff x="11573521" y="843666"/>
            <a:chExt cx="2441798" cy="77482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573521" y="843666"/>
              <a:ext cx="2441798" cy="774825"/>
              <a:chOff x="11573521" y="843666"/>
              <a:chExt cx="2441798" cy="77482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58924" y="551969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573521" y="843666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79045" y="932063"/>
              <a:ext cx="2058065" cy="6143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57922" y="5341047"/>
            <a:ext cx="2441798" cy="774825"/>
            <a:chOff x="9357922" y="5341047"/>
            <a:chExt cx="2441798" cy="77482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357922" y="5341047"/>
              <a:ext cx="2441798" cy="774825"/>
              <a:chOff x="9357922" y="5341047"/>
              <a:chExt cx="2441798" cy="7748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243326" y="5049350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357922" y="5341047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63474" y="5429446"/>
              <a:ext cx="2077112" cy="6143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40520" y="5323904"/>
            <a:ext cx="2441798" cy="774825"/>
            <a:chOff x="13740520" y="5323904"/>
            <a:chExt cx="2441798" cy="77482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740520" y="5323904"/>
              <a:ext cx="2441798" cy="774825"/>
              <a:chOff x="13740520" y="5323904"/>
              <a:chExt cx="2441798" cy="7748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625924" y="5032207"/>
                <a:ext cx="4883596" cy="1549650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740520" y="5323904"/>
                <a:ext cx="2441798" cy="77482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46046" y="5412303"/>
              <a:ext cx="2067589" cy="61438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576840" y="7597192"/>
            <a:ext cx="1703163" cy="64126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60848" y="5292350"/>
            <a:ext cx="1740903" cy="63897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012198" y="4752474"/>
            <a:ext cx="1686446" cy="63897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649749" y="7957654"/>
            <a:ext cx="1703173" cy="64126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595840" y="7427135"/>
            <a:ext cx="1332192" cy="64126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15697" y="8509316"/>
            <a:ext cx="1673478" cy="64126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641031" y="8509316"/>
            <a:ext cx="1781459" cy="64126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515774" y="2185687"/>
            <a:ext cx="1686446" cy="63897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240465" y="3989178"/>
            <a:ext cx="1567299" cy="65654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555679" y="3435460"/>
            <a:ext cx="1796556" cy="65654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028988" y="6987668"/>
            <a:ext cx="1796556" cy="65654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489832" y="8165537"/>
            <a:ext cx="1686118" cy="65654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823022" y="3997498"/>
            <a:ext cx="1782436" cy="62825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82648" y="6420265"/>
            <a:ext cx="1678570" cy="64850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742356" y="6642994"/>
            <a:ext cx="1777928" cy="656547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174596" y="6893212"/>
            <a:ext cx="1777918" cy="6565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704" y="591527"/>
            <a:ext cx="17498829" cy="9464754"/>
            <a:chOff x="438704" y="591527"/>
            <a:chExt cx="17498829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704" y="591527"/>
              <a:ext cx="17498829" cy="9464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8853" y="8084524"/>
            <a:ext cx="4790022" cy="6574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335" y="2545421"/>
            <a:ext cx="4764764" cy="48081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82877" y="2394267"/>
            <a:ext cx="5217592" cy="2873162"/>
            <a:chOff x="2182877" y="2394267"/>
            <a:chExt cx="5217592" cy="28731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7038" y="1132567"/>
              <a:ext cx="10435183" cy="574632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2877" y="2394267"/>
              <a:ext cx="5217592" cy="28731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0311" y="3600682"/>
            <a:ext cx="3469290" cy="11553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4016" y="2897828"/>
            <a:ext cx="2512031" cy="755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05779" y="2541886"/>
            <a:ext cx="721168" cy="688336"/>
            <a:chOff x="6505779" y="2541886"/>
            <a:chExt cx="721168" cy="688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5779" y="2541886"/>
              <a:ext cx="721168" cy="688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80470" y="7839268"/>
            <a:ext cx="580507" cy="506207"/>
            <a:chOff x="14380470" y="7839268"/>
            <a:chExt cx="580507" cy="5062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80470" y="7839268"/>
              <a:ext cx="580507" cy="506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5957" y="910332"/>
            <a:ext cx="1749281" cy="561905"/>
            <a:chOff x="15625957" y="910332"/>
            <a:chExt cx="1749281" cy="561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8406" y="984000"/>
              <a:ext cx="1088881" cy="55432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625957" y="910332"/>
              <a:ext cx="554006" cy="554006"/>
              <a:chOff x="15625957" y="910332"/>
              <a:chExt cx="554006" cy="55400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25957" y="910332"/>
                <a:ext cx="554006" cy="5540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5334" y="1687687"/>
            <a:ext cx="4841043" cy="489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688" y="3870536"/>
            <a:ext cx="3252952" cy="1215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8000" y="6503149"/>
            <a:ext cx="1796941" cy="774825"/>
            <a:chOff x="13558000" y="6503149"/>
            <a:chExt cx="1796941" cy="774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15099" y="6503149"/>
              <a:ext cx="1674539" cy="774825"/>
              <a:chOff x="13615099" y="6503149"/>
              <a:chExt cx="1674539" cy="7748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84132" y="6211452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15099" y="6503149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2046" y="6582084"/>
              <a:ext cx="1453484" cy="6279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26335" y="2953213"/>
            <a:ext cx="1796941" cy="774825"/>
            <a:chOff x="10726335" y="2953213"/>
            <a:chExt cx="1796941" cy="7748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783510" y="2953213"/>
              <a:ext cx="1674539" cy="774825"/>
              <a:chOff x="10783510" y="2953213"/>
              <a:chExt cx="1674539" cy="7748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52544" y="2661516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83510" y="2953213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70380" y="3032149"/>
              <a:ext cx="1628798" cy="5978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62229" y="6503149"/>
            <a:ext cx="1796941" cy="774825"/>
            <a:chOff x="7562229" y="6503149"/>
            <a:chExt cx="1796941" cy="7748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19405" y="6503149"/>
              <a:ext cx="1674539" cy="774825"/>
              <a:chOff x="7619405" y="6503149"/>
              <a:chExt cx="1674539" cy="77482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88439" y="6211452"/>
                <a:ext cx="3349078" cy="1549650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19405" y="6503149"/>
                <a:ext cx="1674539" cy="77482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6274" y="6582087"/>
              <a:ext cx="1482236" cy="621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46893" y="4982276"/>
            <a:ext cx="2857143" cy="214286"/>
            <a:chOff x="8346893" y="4982276"/>
            <a:chExt cx="2857143" cy="2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360000">
              <a:off x="8346893" y="4982276"/>
              <a:ext cx="2857143" cy="2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6234" y="6783418"/>
            <a:ext cx="2857143" cy="214286"/>
            <a:chOff x="10196234" y="6783418"/>
            <a:chExt cx="2857143" cy="2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96234" y="6783418"/>
              <a:ext cx="2857143" cy="2142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05811" y="2315544"/>
            <a:ext cx="4437005" cy="4987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72496" y="7623058"/>
            <a:ext cx="4598910" cy="49879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72496" y="8197353"/>
            <a:ext cx="3535596" cy="4892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86953" y="7627815"/>
            <a:ext cx="4874377" cy="49879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13144" y="8216401"/>
            <a:ext cx="3080576" cy="48927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51379" y="5988855"/>
            <a:ext cx="1638341" cy="61438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986527" y="5026190"/>
            <a:ext cx="2857143" cy="214286"/>
            <a:chOff x="11986527" y="5026190"/>
            <a:chExt cx="2857143" cy="2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3360000">
              <a:off x="11986527" y="5026190"/>
              <a:ext cx="2857143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56522" y="4517516"/>
            <a:ext cx="1241328" cy="1250682"/>
            <a:chOff x="10956522" y="4517516"/>
            <a:chExt cx="1241328" cy="125068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56522" y="4517516"/>
              <a:ext cx="1241328" cy="125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C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0217" y="787783"/>
            <a:ext cx="16595702" cy="9000167"/>
            <a:chOff x="1120217" y="787783"/>
            <a:chExt cx="16595702" cy="9000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217" y="787783"/>
              <a:ext cx="16595702" cy="9000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415" y="622984"/>
            <a:ext cx="16696713" cy="8907308"/>
            <a:chOff x="771415" y="622984"/>
            <a:chExt cx="16696713" cy="890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15" y="622984"/>
              <a:ext cx="16696713" cy="8907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1698" y="3811435"/>
            <a:ext cx="9005549" cy="4441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4093" y="1334116"/>
            <a:ext cx="9488209" cy="2095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70536"/>
            <a:ext cx="3252952" cy="1215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9925" y="8825030"/>
            <a:ext cx="5899253" cy="775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90404" y="888096"/>
            <a:ext cx="6863458" cy="7747757"/>
            <a:chOff x="6490404" y="888096"/>
            <a:chExt cx="6863458" cy="77477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0404" y="888096"/>
              <a:ext cx="6863458" cy="77477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8715" y="3551002"/>
            <a:ext cx="3446757" cy="4987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90400" y="2278095"/>
            <a:ext cx="6863462" cy="6357758"/>
            <a:chOff x="6490400" y="2278095"/>
            <a:chExt cx="6863462" cy="63577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0400" y="2278095"/>
              <a:ext cx="6863462" cy="6357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8971" y="1763809"/>
            <a:ext cx="4647500" cy="514286"/>
            <a:chOff x="6718971" y="1763809"/>
            <a:chExt cx="4647500" cy="5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8971" y="1763809"/>
              <a:ext cx="4647500" cy="5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90400" y="888096"/>
            <a:ext cx="6863462" cy="868856"/>
            <a:chOff x="6490400" y="888096"/>
            <a:chExt cx="6863462" cy="8688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0400" y="888096"/>
              <a:ext cx="6863462" cy="86885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87998" y="2413921"/>
            <a:ext cx="3188817" cy="7547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79192" y="4614664"/>
            <a:ext cx="3955186" cy="9412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55382" y="6146434"/>
            <a:ext cx="1876405" cy="4892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32048" y="6249290"/>
            <a:ext cx="435453" cy="243736"/>
            <a:chOff x="13532048" y="6249290"/>
            <a:chExt cx="435453" cy="2437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32048" y="6249290"/>
              <a:ext cx="435453" cy="243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66079"/>
            <a:ext cx="3262800" cy="12391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556559" y="4134644"/>
            <a:ext cx="1943838" cy="2439406"/>
            <a:chOff x="6556559" y="4134644"/>
            <a:chExt cx="1943838" cy="2439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6559" y="4134644"/>
              <a:ext cx="1943838" cy="2439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506" y="4168199"/>
            <a:ext cx="2134840" cy="2196936"/>
            <a:chOff x="10758506" y="4168199"/>
            <a:chExt cx="2134840" cy="21969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506" y="4168199"/>
              <a:ext cx="2134840" cy="2196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50080" y="1663324"/>
            <a:ext cx="1425246" cy="1818239"/>
            <a:chOff x="14750080" y="1663324"/>
            <a:chExt cx="1425246" cy="18182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080" y="1663324"/>
              <a:ext cx="1425246" cy="18182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69408" y="4348008"/>
            <a:ext cx="1656652" cy="1776194"/>
            <a:chOff x="14669408" y="4348008"/>
            <a:chExt cx="1656652" cy="17761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9408" y="4348008"/>
              <a:ext cx="1656652" cy="1776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50080" y="6949763"/>
            <a:ext cx="1575980" cy="1575980"/>
            <a:chOff x="14750080" y="6949763"/>
            <a:chExt cx="1575980" cy="15759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0080" y="6949763"/>
              <a:ext cx="1575980" cy="15759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07069" y="4651215"/>
            <a:ext cx="1718233" cy="35714"/>
            <a:chOff x="12807069" y="4651215"/>
            <a:chExt cx="1718233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940000">
              <a:off x="12807069" y="4651215"/>
              <a:ext cx="171823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5950" y="6049154"/>
            <a:ext cx="1836775" cy="35714"/>
            <a:chOff x="12735950" y="6049154"/>
            <a:chExt cx="1836775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620000">
              <a:off x="12735950" y="6049154"/>
              <a:ext cx="183677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90245" y="5318604"/>
            <a:ext cx="1253004" cy="35714"/>
            <a:chOff x="13090245" y="5318604"/>
            <a:chExt cx="1253004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3090245" y="5318604"/>
              <a:ext cx="1253004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19445" y="5010384"/>
            <a:ext cx="2091558" cy="667788"/>
            <a:chOff x="8519445" y="5010384"/>
            <a:chExt cx="2091558" cy="6677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9445" y="5010384"/>
              <a:ext cx="2091558" cy="6677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89764" y="3172821"/>
            <a:ext cx="1531402" cy="660327"/>
            <a:chOff x="15589764" y="3172821"/>
            <a:chExt cx="1531402" cy="66032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638468" y="3172821"/>
              <a:ext cx="1427088" cy="660327"/>
              <a:chOff x="15638468" y="3172821"/>
              <a:chExt cx="1427088" cy="66032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015518" y="2924228"/>
                <a:ext cx="2854176" cy="132065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638468" y="3172821"/>
                <a:ext cx="1427088" cy="66032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42078" y="3240091"/>
              <a:ext cx="1268305" cy="5068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575048" y="5723871"/>
            <a:ext cx="1531402" cy="660327"/>
            <a:chOff x="15575048" y="5723871"/>
            <a:chExt cx="1531402" cy="66032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623788" y="5723871"/>
              <a:ext cx="1427088" cy="660327"/>
              <a:chOff x="15623788" y="5723871"/>
              <a:chExt cx="1427088" cy="66032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00838" y="5475279"/>
                <a:ext cx="2854176" cy="1320655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623788" y="5723871"/>
                <a:ext cx="1427088" cy="66032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27362" y="5791143"/>
              <a:ext cx="1529600" cy="53544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565524" y="8076251"/>
            <a:ext cx="1531402" cy="660327"/>
            <a:chOff x="15565524" y="8076251"/>
            <a:chExt cx="1531402" cy="66032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614300" y="8076251"/>
              <a:ext cx="1427088" cy="660327"/>
              <a:chOff x="15614300" y="8076251"/>
              <a:chExt cx="1427088" cy="66032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991350" y="7827659"/>
                <a:ext cx="2854176" cy="1320655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614300" y="8076251"/>
                <a:ext cx="1427088" cy="66032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17838" y="8143524"/>
              <a:ext cx="1408800" cy="52592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28227" y="3107483"/>
            <a:ext cx="1979417" cy="62790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586319" y="3106599"/>
            <a:ext cx="1868922" cy="62790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4544" y="7652040"/>
            <a:ext cx="4484243" cy="18540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72241"/>
            <a:ext cx="3262456" cy="1239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103891" y="8617127"/>
            <a:ext cx="1112209" cy="479575"/>
            <a:chOff x="4103891" y="8617127"/>
            <a:chExt cx="1112209" cy="4795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139232" y="8617127"/>
              <a:ext cx="1036449" cy="479575"/>
              <a:chOff x="4139232" y="8617127"/>
              <a:chExt cx="1036449" cy="4795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86803" y="8436582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39232" y="8617127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9258" y="8665983"/>
              <a:ext cx="921902" cy="385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7009" y="6184626"/>
            <a:ext cx="1863714" cy="803617"/>
            <a:chOff x="2207009" y="6184626"/>
            <a:chExt cx="1863714" cy="8036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66310" y="6184626"/>
              <a:ext cx="1736764" cy="803617"/>
              <a:chOff x="2266310" y="6184626"/>
              <a:chExt cx="1736764" cy="8036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8181" y="5882090"/>
                <a:ext cx="3473528" cy="160723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66310" y="6184626"/>
                <a:ext cx="1736764" cy="80361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48976" y="6266496"/>
              <a:ext cx="1695944" cy="6392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686" y="8617127"/>
            <a:ext cx="1112209" cy="479575"/>
            <a:chOff x="1081686" y="8617127"/>
            <a:chExt cx="1112209" cy="4795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17075" y="8617127"/>
              <a:ext cx="1036449" cy="479575"/>
              <a:chOff x="1117075" y="8617127"/>
              <a:chExt cx="1036449" cy="4795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4646" y="8436582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17075" y="8617127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7053" y="8665985"/>
              <a:ext cx="921902" cy="3854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41798" y="7730965"/>
            <a:ext cx="404255" cy="132631"/>
            <a:chOff x="2041798" y="7730965"/>
            <a:chExt cx="404255" cy="1326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120000">
              <a:off x="204179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21406" y="8837866"/>
            <a:ext cx="426792" cy="132631"/>
            <a:chOff x="3021406" y="8837866"/>
            <a:chExt cx="426792" cy="1326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1406" y="8837866"/>
              <a:ext cx="426792" cy="1326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63668" y="7730965"/>
            <a:ext cx="404255" cy="132631"/>
            <a:chOff x="3863668" y="7730965"/>
            <a:chExt cx="404255" cy="1326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120000">
              <a:off x="386366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62347" y="666353"/>
            <a:ext cx="4478360" cy="8448067"/>
            <a:chOff x="12562347" y="666353"/>
            <a:chExt cx="4478360" cy="84480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62347" y="666353"/>
              <a:ext cx="4478360" cy="844806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75133" y="9160715"/>
            <a:ext cx="4223767" cy="5219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74860" y="681747"/>
            <a:ext cx="5239674" cy="3865715"/>
            <a:chOff x="6974860" y="681747"/>
            <a:chExt cx="5239674" cy="38657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74860" y="681747"/>
              <a:ext cx="5239674" cy="38657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54346" y="4590476"/>
            <a:ext cx="3280703" cy="4496701"/>
            <a:chOff x="7954346" y="4590476"/>
            <a:chExt cx="3280703" cy="4496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54346" y="4590476"/>
              <a:ext cx="3280703" cy="44967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39272" y="4297607"/>
            <a:ext cx="710850" cy="397884"/>
            <a:chOff x="9239272" y="4297607"/>
            <a:chExt cx="710850" cy="39788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9239272" y="4297607"/>
              <a:ext cx="710850" cy="39788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68303" y="9160715"/>
            <a:ext cx="3994929" cy="509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5522"/>
            <a:ext cx="11849219" cy="9431141"/>
            <a:chOff x="6043053" y="415522"/>
            <a:chExt cx="11849219" cy="9431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5522"/>
              <a:ext cx="11849219" cy="9431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3484" y="7295577"/>
            <a:ext cx="1811836" cy="7553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7379" y="7295577"/>
            <a:ext cx="2201103" cy="6171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6982" y="7295577"/>
            <a:ext cx="2201103" cy="6171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3722" y="7902872"/>
            <a:ext cx="1726243" cy="4920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4717" y="7902872"/>
            <a:ext cx="1610529" cy="605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3722" y="8325258"/>
            <a:ext cx="1697672" cy="5015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25193" y="8325261"/>
            <a:ext cx="1324767" cy="5015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07223" y="7904616"/>
            <a:ext cx="2852224" cy="5015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16747" y="8329136"/>
            <a:ext cx="1339100" cy="605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1259" y="1140477"/>
            <a:ext cx="4835576" cy="774825"/>
            <a:chOff x="6801259" y="1140477"/>
            <a:chExt cx="4835576" cy="7748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845773" y="1140477"/>
              <a:ext cx="4791063" cy="774825"/>
              <a:chOff x="6845773" y="1140477"/>
              <a:chExt cx="4791063" cy="7748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56544" y="848780"/>
                <a:ext cx="9582127" cy="1549650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45773" y="1140477"/>
                <a:ext cx="4791063" cy="77482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45305" y="1227453"/>
              <a:ext cx="4776294" cy="6373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42785" y="2030295"/>
            <a:ext cx="9249754" cy="4960180"/>
            <a:chOff x="7342785" y="2030295"/>
            <a:chExt cx="9249754" cy="49601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2785" y="2030295"/>
              <a:ext cx="9249754" cy="49601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5971" y="2572444"/>
            <a:ext cx="897641" cy="856776"/>
            <a:chOff x="995971" y="2572444"/>
            <a:chExt cx="897641" cy="8567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5971" y="2572444"/>
              <a:ext cx="897641" cy="8567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164" y="3876555"/>
            <a:ext cx="4173028" cy="1239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3443" y="410480"/>
            <a:ext cx="5490848" cy="9464754"/>
            <a:chOff x="393443" y="410480"/>
            <a:chExt cx="5490848" cy="9464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43" y="410480"/>
              <a:ext cx="5490848" cy="9464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3053" y="410480"/>
            <a:ext cx="11849219" cy="9464754"/>
            <a:chOff x="6043053" y="410480"/>
            <a:chExt cx="11849219" cy="946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053" y="410480"/>
              <a:ext cx="11849219" cy="94647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688" y="3872241"/>
            <a:ext cx="3262456" cy="1239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448" y="2572444"/>
            <a:ext cx="897641" cy="856776"/>
            <a:chOff x="986448" y="2572444"/>
            <a:chExt cx="897641" cy="856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448" y="2572444"/>
              <a:ext cx="897641" cy="85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549" y="859525"/>
            <a:ext cx="1749281" cy="561905"/>
            <a:chOff x="856549" y="859525"/>
            <a:chExt cx="1749281" cy="5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998" y="933193"/>
              <a:ext cx="1088881" cy="554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6549" y="859525"/>
              <a:ext cx="554006" cy="554006"/>
              <a:chOff x="856549" y="859525"/>
              <a:chExt cx="554006" cy="5540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6549" y="859525"/>
                <a:ext cx="554006" cy="55400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103891" y="8617127"/>
            <a:ext cx="1112209" cy="479575"/>
            <a:chOff x="4103891" y="8617127"/>
            <a:chExt cx="1112209" cy="4795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139232" y="8617127"/>
              <a:ext cx="1036449" cy="479575"/>
              <a:chOff x="4139232" y="8617127"/>
              <a:chExt cx="1036449" cy="4795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86803" y="8436582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39232" y="8617127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9258" y="8665983"/>
              <a:ext cx="921902" cy="385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258" y="8455105"/>
            <a:ext cx="1863714" cy="803617"/>
            <a:chOff x="799258" y="8455105"/>
            <a:chExt cx="1863714" cy="8036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8560" y="8455105"/>
              <a:ext cx="1736764" cy="803617"/>
              <a:chOff x="858560" y="8455105"/>
              <a:chExt cx="1736764" cy="8036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431" y="8152569"/>
                <a:ext cx="3473528" cy="160723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8560" y="8455105"/>
                <a:ext cx="1736764" cy="80361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225" y="8536977"/>
              <a:ext cx="1542772" cy="6487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82762" y="6689292"/>
            <a:ext cx="1112209" cy="479575"/>
            <a:chOff x="2582762" y="6689292"/>
            <a:chExt cx="1112209" cy="4795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618151" y="6689292"/>
              <a:ext cx="1036449" cy="479575"/>
              <a:chOff x="2618151" y="6689292"/>
              <a:chExt cx="1036449" cy="4795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65722" y="6508747"/>
                <a:ext cx="2072898" cy="95915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618151" y="6689292"/>
                <a:ext cx="1036449" cy="47957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8129" y="6738148"/>
              <a:ext cx="1011302" cy="3854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41798" y="7730965"/>
            <a:ext cx="404255" cy="132631"/>
            <a:chOff x="2041798" y="7730965"/>
            <a:chExt cx="404255" cy="1326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120000">
              <a:off x="204179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63668" y="7730965"/>
            <a:ext cx="404255" cy="132631"/>
            <a:chOff x="3863668" y="7730965"/>
            <a:chExt cx="404255" cy="1326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120000">
              <a:off x="3863668" y="7730965"/>
              <a:ext cx="404255" cy="1326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1406" y="8837866"/>
            <a:ext cx="426792" cy="132631"/>
            <a:chOff x="3021406" y="8837866"/>
            <a:chExt cx="426792" cy="1326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1406" y="8837866"/>
              <a:ext cx="426792" cy="1326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43910" y="668970"/>
            <a:ext cx="4455037" cy="8473305"/>
            <a:chOff x="6943910" y="668970"/>
            <a:chExt cx="4455037" cy="84733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3910" y="668970"/>
              <a:ext cx="4455037" cy="847330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89420" y="9160715"/>
            <a:ext cx="4139948" cy="5206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056090" y="678494"/>
            <a:ext cx="5114370" cy="8463781"/>
            <a:chOff x="12056090" y="678494"/>
            <a:chExt cx="5114370" cy="846378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56090" y="678494"/>
              <a:ext cx="5114370" cy="846378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86881" y="9160715"/>
            <a:ext cx="4272739" cy="509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2023-02-17T10:03:41Z</dcterms:created>
  <dcterms:modified xsi:type="dcterms:W3CDTF">2023-02-17T10:03:41Z</dcterms:modified>
</cp:coreProperties>
</file>